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60" r:id="rId13"/>
    <p:sldId id="261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62" r:id="rId28"/>
    <p:sldId id="283" r:id="rId29"/>
    <p:sldId id="284" r:id="rId30"/>
    <p:sldId id="285" r:id="rId31"/>
    <p:sldId id="286" r:id="rId32"/>
    <p:sldId id="289" r:id="rId33"/>
    <p:sldId id="290" r:id="rId34"/>
    <p:sldId id="291" r:id="rId35"/>
    <p:sldId id="292" r:id="rId36"/>
    <p:sldId id="287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88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4F972-FFCC-43D8-82FE-0B799A966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CF78AA-F920-4C50-81F4-36FE9CF19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8C55A7-AD2E-46D1-BF00-C23E375A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54B29E-F4C9-4CDE-A1DD-4F7C7181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8E9540-C9CB-4629-9487-6AE21E16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632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CC512-9F6A-4440-8658-9E79954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104293-DA95-4F7F-8CBF-9FF188DE7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0EBDFA-267B-469D-801D-96D31D77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E97FF-E017-4049-A0DD-5FAA96A4E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FC44AB-F621-4CC2-83C3-5DE1A928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45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7CD72A-FF2F-4B6E-987E-872C3892E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B53ABB-5D67-4A5D-9284-ECEB0F863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782075-F34A-4D0F-B143-6C686CC8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491C37-6DD5-417E-8012-828AEAB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DC986-C5C8-4BAF-97C1-00E07426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88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98EE6-5887-4708-89A5-16D89840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C2DD6-4A39-47C2-9279-38BD040D9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1BFBB-D370-419D-82A5-414C7102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E57FB5-EF7D-4733-AFA4-0F4366E9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F445CB-8866-4098-AFA5-F1BB1C7A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9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8C107-884D-4595-9F0C-AA1FAA05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003782-D633-4A45-812D-56A0D3531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63B6AA-032B-4218-A953-107049EF5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D55AD-AAE3-4D23-9AEC-7BF8C922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A06F2-2BD9-44F0-91F2-3A36B0EB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40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754EE-1CDE-4436-BA83-F64EE718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8332C5-6A41-48B6-904A-540C9784C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8C5FD9-0E27-4F14-9244-2ABF949D7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95F153-D1B9-41DA-BA3C-3C816B57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BD5B41-9F0A-43FC-A797-A729075B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4A228C-3284-49DD-A9C2-DFBF0BD4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72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47073-0736-48A2-B88E-2E7104334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684FB3-5499-44F9-B43F-361991951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CA6D72-092C-4D18-BE9E-0221457DE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540E08-2003-4A24-B6CA-BD3A6F325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B5860C-02BB-488B-B821-7A3614C57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CCFE0D-0C71-45F8-9953-CC760855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98B3A0-2D0E-4857-8B3A-228D3876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37E073-07B1-4F69-9494-9A4FA607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42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CD833-D3C0-4C74-866F-E407A987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D54CB5-6245-4718-A294-2C72F9DB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92E96B-ABBE-43E9-BD67-44555E35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59ABAE-0679-47BA-946E-EC8D53BF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7F2CD5-9636-4E17-8A06-28AEEAE5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2C5B65-4EA9-4D76-9FF0-842BB975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2ED230-30B4-44D8-98F4-BF6B2D43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7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A0316-C3B6-463E-97E9-DA633A3E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D8692-A182-467A-AA60-28C8B5E85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625D44-0880-4990-A13F-9DAA9540F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E0D54D-BAFF-4A99-B89C-6669EC93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1F45B7-2EF5-4D8D-AA74-D9BD031D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D1F06E-F7B2-4654-A732-BF6A8697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02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BC908-39F9-47BB-A1D4-3848212F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D61898-9009-4A06-B1E9-21ED9F031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A47B8C-5BC4-4474-87F7-1F9FBB999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4281B2-7EAD-4927-B36B-F2631128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B41158-E1AD-422C-9FF0-2CF123AD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0B777D-D17E-44BD-BECD-3655174D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90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489F49-7EFF-460B-B16B-D6AE47F9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1DA375-02AF-404F-BA58-F3FB11D73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9F2F0-7FA7-4C74-B984-1A5361326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D760A-6CC0-4180-B5FD-FC9D0C0B7BEE}" type="datetimeFigureOut">
              <a:rPr lang="zh-CN" altLang="en-US" smtClean="0"/>
              <a:t>2021/04/25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355B0-0FF6-4559-B6AC-388467169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D924F-9EE0-4AAD-A88D-E2A184467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65805-5410-439D-A217-FBA297CD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0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B55317-2C38-4BCE-B14B-8168DD49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3" y="624888"/>
            <a:ext cx="5512017" cy="45246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AFB4E-CA1E-4AEC-9D40-DD64991F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078" y="624888"/>
            <a:ext cx="6411206" cy="51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57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02AE46-AF93-4CFB-873C-60751F18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" y="792580"/>
            <a:ext cx="6243852" cy="46482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4929C6-A249-49C7-8DEF-0F440651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59" y="792580"/>
            <a:ext cx="54768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52C725-E56A-49C5-B017-17DBC6C2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4" y="776287"/>
            <a:ext cx="5448300" cy="4695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279621-124D-4189-8ED1-A47C7819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50" y="738186"/>
            <a:ext cx="53054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1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AF68FB-46BC-4E37-B07F-9B1841AC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0" y="1109161"/>
            <a:ext cx="5723620" cy="46396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0ED166-96C8-4EDC-85F9-B1591DD76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9161"/>
            <a:ext cx="54959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90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ACE373-BCB0-427D-8515-1BAF1C174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04" y="979821"/>
            <a:ext cx="5391150" cy="4352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CD9E27-5808-4DA1-9D98-0C56C949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663" y="979820"/>
            <a:ext cx="54864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0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5816AC-2B5B-4719-97B9-3D40ABB2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12420"/>
            <a:ext cx="5619750" cy="42481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898177-EFA7-4F96-9E20-3DBADCCF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907632"/>
            <a:ext cx="54292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3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B5B3D9-4B69-4E38-819A-2469BE37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23" y="646196"/>
            <a:ext cx="5457825" cy="4667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FC0D61-4833-4E8D-9B5E-37AA4F85D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54" y="579521"/>
            <a:ext cx="56673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4E1FB1-D8EA-497E-BB54-F71F0789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41195"/>
            <a:ext cx="5600700" cy="4733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9F3335-DDD3-4AE8-B4F8-54079A41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884070"/>
            <a:ext cx="5362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3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C85281-BB6D-4271-BA43-AF89B5CE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602582"/>
            <a:ext cx="5591175" cy="4914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D13B7E-A17D-44A7-9809-599A9E31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6857"/>
            <a:ext cx="5848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7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3DA645-D780-4CB6-9754-E01172A5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888080"/>
            <a:ext cx="5991225" cy="46005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D860DD-D1E1-46DD-BFFD-C6901789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63" y="962025"/>
            <a:ext cx="56959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24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12387D-0AA9-4BAE-A72E-65DBE62B1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0" y="758492"/>
            <a:ext cx="5610225" cy="4667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0D820F-4DA8-4F3A-9906-1BD8558B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6617"/>
            <a:ext cx="57626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2EB1E7-C982-4EA3-B048-62FD743B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147"/>
            <a:ext cx="6405150" cy="48595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66D6D5-54C0-499B-AD2A-5BF36EDE1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63" y="851484"/>
            <a:ext cx="5763443" cy="45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68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99DEA5-F284-49EA-B776-F7D6AC26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97631"/>
            <a:ext cx="5410200" cy="4181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810CD2-1996-4E8B-941E-5C8CD9D1D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097631"/>
            <a:ext cx="5581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11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32CB69-61B1-419C-BFA3-6FAA837B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0" y="981826"/>
            <a:ext cx="5305425" cy="4124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9C84B4-FE7E-4DD6-A21B-AD5DE44A3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53" y="981826"/>
            <a:ext cx="54864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51A58A-6C41-4EF2-8DA1-36331F580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7" y="769519"/>
            <a:ext cx="5524500" cy="4933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CB08BE-7024-4392-96C5-49B164AC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2" y="774281"/>
            <a:ext cx="57816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4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C8984C-5365-4765-95F8-79107F556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42975"/>
            <a:ext cx="5619750" cy="49720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08AE86-A1E6-4AC3-828A-15DE3F752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11" y="781050"/>
            <a:ext cx="55721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3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CC65C8-661A-4E1D-8CB2-1247EA21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95387"/>
            <a:ext cx="5772150" cy="4467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AAEB4D-0303-457B-A960-927FE7F93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36" y="1042987"/>
            <a:ext cx="56483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7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5BFAE7-C28A-4D5A-AAB9-AA1487AE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1" y="577265"/>
            <a:ext cx="5505450" cy="5286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23BAF4-57E8-4EBD-A7D9-B149ABDC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96" y="788319"/>
            <a:ext cx="55816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64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296551-B4B6-49E7-97B7-AF40C955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086100"/>
            <a:ext cx="5610225" cy="4429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4F5C1C-581C-482D-81D0-CDA6EB45F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5" y="1001879"/>
            <a:ext cx="5562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55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936F22-996E-4149-9633-BBA98D5B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417596"/>
            <a:ext cx="5734050" cy="5124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5BF5F5-4D9C-4FA7-B9EE-A6D29DFE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855746"/>
            <a:ext cx="5581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4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19C6D7-4DF1-4531-8332-C5B95251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5" y="725404"/>
            <a:ext cx="5657850" cy="5086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2BA090-000A-4674-B90B-4BDC977AE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57" y="644441"/>
            <a:ext cx="55911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85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901565-83A5-435C-B76A-AF1E5A323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741446"/>
            <a:ext cx="5743575" cy="5086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521EF6-5D93-4986-9011-8AE004E87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0204"/>
            <a:ext cx="55721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9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1B009E-4074-4CFD-A84B-8D8B1FD3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5" y="589045"/>
            <a:ext cx="5909675" cy="46727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9E8786-A44A-410C-8724-D4A63A5B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9045"/>
            <a:ext cx="5504453" cy="46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6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0E2D4F-E62A-4DD3-80A4-71AE03CA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611605"/>
            <a:ext cx="5800725" cy="4800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9E55B8-03A5-41CB-9980-B3BF57DE4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56" y="611605"/>
            <a:ext cx="57816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93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677A38-C8A8-40F7-A86A-1247CD28B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637422"/>
            <a:ext cx="5800725" cy="4524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82274D-6C38-43F5-9793-A7A13E2F5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2" y="846972"/>
            <a:ext cx="57150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3B34AE-DCA6-4A98-BCD6-25C2A0FC6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83"/>
            <a:ext cx="6197809" cy="42584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3F6E56-B466-4F30-B311-F19F0305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140" y="698583"/>
            <a:ext cx="56959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27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02D391-5B6B-4569-88CC-D6E1CFFD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643939"/>
            <a:ext cx="5686425" cy="5153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F43E06-B481-46FB-9EC6-8132C241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920164"/>
            <a:ext cx="55816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5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1C94F7-85C2-4D96-9E70-3D4BA3F3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787817"/>
            <a:ext cx="5695950" cy="4448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85D4FD-FF96-43F3-998D-C5E87C33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492542"/>
            <a:ext cx="56578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36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56FCC5-624F-4DB7-A135-90D3794C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714124"/>
            <a:ext cx="5667375" cy="5076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0FD3C8-2A73-4020-B813-177B5C0E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073"/>
            <a:ext cx="56292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72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50AE13-ECAA-484F-AC2D-FC7D79B7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850483"/>
            <a:ext cx="5486400" cy="47529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5F0452-4B57-473F-BAF9-095423C2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0483"/>
            <a:ext cx="5676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25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526689-3B1A-4A6F-B07B-A1B679AA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5" y="847725"/>
            <a:ext cx="5762625" cy="5162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AA7762-97D7-45B9-9AA8-FDA19D11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58" y="442912"/>
            <a:ext cx="4800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15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BB4E34-6372-4DC4-AA13-B8818907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10" y="266700"/>
            <a:ext cx="4886325" cy="6324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759814-D631-4BB6-BDD5-BBA7FEFC6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76" y="209550"/>
            <a:ext cx="48291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2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66F98D-2133-4F7B-9C5F-23DBBB24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0" y="557212"/>
            <a:ext cx="6181725" cy="57435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9FCDBF-8A35-466D-99A5-052C0A9F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535" y="71436"/>
            <a:ext cx="52387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9A2D77-BCEC-452A-8035-47A19D71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1" y="668504"/>
            <a:ext cx="5744195" cy="43526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F09E25-6D7E-477C-A7B1-9565F400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606" y="680536"/>
            <a:ext cx="5419295" cy="43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1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DCEFD7-A9C6-4C00-8F9C-14A8F8AF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85" y="0"/>
            <a:ext cx="427128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9ABFC8-6DE5-491D-9684-2C62098D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696" y="0"/>
            <a:ext cx="4240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3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ABD2E7-40FF-4DC0-9222-315AADA4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8" y="0"/>
            <a:ext cx="419925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6D445A-299B-41FA-B9C6-ABA9FAD2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995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820E4B-2D32-47CB-BA48-4A2FCC941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45" y="57149"/>
            <a:ext cx="4991100" cy="6410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C9738E-2925-475B-B432-DE64AC7C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55" y="57149"/>
            <a:ext cx="49911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10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9B40C0-2ADE-4502-87E3-78D37DD1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97" y="242887"/>
            <a:ext cx="5143500" cy="6372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B273F5-0B20-4A9A-9159-B1A7E885F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204" y="57149"/>
            <a:ext cx="48672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5CA502-B0E6-418B-8653-C51D3475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0" y="0"/>
            <a:ext cx="5048250" cy="6572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182203-3E36-4FA8-A9E7-031C0A3C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837"/>
            <a:ext cx="49911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67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59F454-AE03-4D6C-AD70-43BC6C6D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8" y="138112"/>
            <a:ext cx="5010150" cy="65817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539CCC-3D9E-454B-B9D9-30022F57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53" y="-1"/>
            <a:ext cx="4259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34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A2759A-D2CA-48EB-821F-A2022E14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71" y="147637"/>
            <a:ext cx="4848225" cy="65627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80CB99-310A-46E0-8AE9-F598CC29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24" y="119061"/>
            <a:ext cx="48387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7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CB3F87-0779-475D-B35D-4BE05F88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42875"/>
            <a:ext cx="4886325" cy="6572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B6B80E-9158-4B5A-9D4B-8F0832F1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40" y="0"/>
            <a:ext cx="4315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29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C99406-523B-4595-94D5-810DB4BC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06" y="0"/>
            <a:ext cx="423791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5263E8-92E4-4E2F-A5AF-632D2360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29" y="0"/>
            <a:ext cx="4197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3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962952-EF74-4AA1-90E5-955472FD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32" y="0"/>
            <a:ext cx="418400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08D3B0-DFF8-4837-9335-DEFB68A5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861" y="238125"/>
            <a:ext cx="4829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01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EE647F-34E9-45B9-AB26-38D7B461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2" y="936456"/>
            <a:ext cx="5572889" cy="44857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B3451A-A38A-4ECC-818B-1F8E8686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8698"/>
            <a:ext cx="5245679" cy="43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35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BA6DE3-7E35-4241-B432-3ED837B0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46" y="0"/>
            <a:ext cx="431028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9F6B42-2C56-466D-AD99-27C866E5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62" y="0"/>
            <a:ext cx="4388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6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6F461B-322D-49C1-AA7D-9E8FBE0B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2" y="0"/>
            <a:ext cx="423372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68E8BF-A1A0-43FD-8927-C54F75CB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143" y="0"/>
            <a:ext cx="423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3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8F540B-6968-4D27-9F6A-7EF1F85D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1" y="157162"/>
            <a:ext cx="4924425" cy="655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FB9A4C-83D0-4C9C-B5A1-42A2A9DB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734" y="147637"/>
            <a:ext cx="47720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378AF7-8807-4E94-8829-D14A3B61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0" y="778544"/>
            <a:ext cx="5866720" cy="4322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76B9B1-92BF-45B8-8192-970084BF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5148"/>
            <a:ext cx="5336507" cy="42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B692A4-0D6A-4E44-8BBC-B014AAD7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" y="889333"/>
            <a:ext cx="5580535" cy="39714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C55E85-3123-47CC-ABD0-11FBF467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80" y="712871"/>
            <a:ext cx="6651748" cy="43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667A2A-2BCC-4F50-8DD9-6F94DAD0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1" y="915653"/>
            <a:ext cx="5514975" cy="4352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46BE61-1A11-4453-A91D-48402B31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09" y="915653"/>
            <a:ext cx="55530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72CDBA-728A-44A7-A103-40CC043B1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5178"/>
            <a:ext cx="5372100" cy="43338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EC5FBC-5CB8-408F-B134-5DA7954A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9953"/>
            <a:ext cx="54292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95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宽屏</PresentationFormat>
  <Paragraphs>0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shenduwanjia</dc:creator>
  <cp:lastModifiedBy>shenduwanjia</cp:lastModifiedBy>
  <cp:revision>8</cp:revision>
  <dcterms:created xsi:type="dcterms:W3CDTF">2021-04-25T02:48:03Z</dcterms:created>
  <dcterms:modified xsi:type="dcterms:W3CDTF">2021-04-25T03:41:36Z</dcterms:modified>
</cp:coreProperties>
</file>